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3" r:id="rId9"/>
    <p:sldId id="262" r:id="rId10"/>
    <p:sldId id="265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ato Black" panose="020F0502020204030203" pitchFamily="34" charset="0"/>
      <p:bold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Stymie Md BT" panose="02060603020205020403" pitchFamily="18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c0e54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c0e54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c0e54d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c0e54d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sunjayasanka.github.io/PracticalExercise-Front-End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unJayasanka/PracticalExercise-Front-End.gi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1642850"/>
            <a:ext cx="80655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 b="1" dirty="0">
                <a:latin typeface="Arial"/>
                <a:ea typeface="Arial"/>
                <a:cs typeface="Arial"/>
                <a:sym typeface="Arial"/>
              </a:rPr>
              <a:t>Practical - Exercise</a:t>
            </a:r>
            <a:endParaRPr sz="59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2468600" y="690349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Orientation Programme - Batch 21</a:t>
            </a:r>
            <a:br>
              <a:rPr lang="en-GB" sz="1400"/>
            </a:br>
            <a:r>
              <a:rPr lang="en-GB" sz="1400"/>
              <a:t>Faculty of Information Technology </a:t>
            </a:r>
            <a:br>
              <a:rPr lang="en-GB" sz="1400"/>
            </a:br>
            <a:r>
              <a:rPr lang="en-GB" sz="1400"/>
              <a:t>University of Moratuwa</a:t>
            </a:r>
            <a:endParaRPr sz="1400"/>
          </a:p>
        </p:txBody>
      </p:sp>
      <p:sp>
        <p:nvSpPr>
          <p:cNvPr id="136" name="Google Shape;136;p13"/>
          <p:cNvSpPr txBox="1"/>
          <p:nvPr/>
        </p:nvSpPr>
        <p:spPr>
          <a:xfrm>
            <a:off x="1391550" y="2738450"/>
            <a:ext cx="63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Preliminaries of Web Technologies</a:t>
            </a:r>
            <a:endParaRPr sz="1900" b="1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650" y="69034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50" y="3083000"/>
            <a:ext cx="2060499" cy="20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08"/>
            <a:ext cx="3924129" cy="271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F8862-3715-5409-CF6D-41B1861B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49" y="1250083"/>
            <a:ext cx="3924129" cy="330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92806-E6E6-38B2-0135-B3F0BD4C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4300"/>
            <a:ext cx="3924127" cy="1569199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4790B-1556-56BA-6CED-FA7AAF8B1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44" y="675733"/>
            <a:ext cx="3952741" cy="5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7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20F23-0FE5-D6DD-BDE9-0186ECEF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488" b="64950"/>
          <a:stretch/>
        </p:blipFill>
        <p:spPr>
          <a:xfrm>
            <a:off x="4993914" y="12431"/>
            <a:ext cx="3783724" cy="513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F5A4D-4003-B4E5-D475-F76A5AFF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07" y="12431"/>
            <a:ext cx="1288023" cy="5118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6E812-0E1B-DBB3-74AE-52BB1ACFB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07"/>
          <a:stretch/>
        </p:blipFill>
        <p:spPr>
          <a:xfrm>
            <a:off x="376248" y="41931"/>
            <a:ext cx="3310759" cy="5089138"/>
          </a:xfrm>
          <a:prstGeom prst="rect">
            <a:avLst/>
          </a:prstGeom>
        </p:spPr>
      </p:pic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656C7FCE-97CA-3122-CEBB-CB55E25426EE}"/>
              </a:ext>
            </a:extLst>
          </p:cNvPr>
          <p:cNvSpPr/>
          <p:nvPr/>
        </p:nvSpPr>
        <p:spPr>
          <a:xfrm>
            <a:off x="0" y="-12310"/>
            <a:ext cx="4001310" cy="797033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E56469-25F1-64ED-4EE7-A19F0F7CBDE6}"/>
              </a:ext>
            </a:extLst>
          </p:cNvPr>
          <p:cNvSpPr txBox="1">
            <a:spLocks/>
          </p:cNvSpPr>
          <p:nvPr/>
        </p:nvSpPr>
        <p:spPr>
          <a:xfrm>
            <a:off x="715031" y="-225091"/>
            <a:ext cx="4427661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1" dirty="0"/>
              <a:t>Courses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EFD2C-5AFE-061E-6D9A-95C3596F23D4}"/>
              </a:ext>
            </a:extLst>
          </p:cNvPr>
          <p:cNvSpPr txBox="1"/>
          <p:nvPr/>
        </p:nvSpPr>
        <p:spPr>
          <a:xfrm>
            <a:off x="1155083" y="554277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54932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99-0BA3-CBED-4A43-66110772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20" y="129607"/>
            <a:ext cx="4587000" cy="1148700"/>
          </a:xfrm>
        </p:spPr>
        <p:txBody>
          <a:bodyPr/>
          <a:lstStyle/>
          <a:p>
            <a:r>
              <a:rPr lang="en-US" sz="4800" b="1" dirty="0"/>
              <a:t>Finally</a:t>
            </a:r>
            <a:r>
              <a:rPr lang="en-US" dirty="0"/>
              <a:t>,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1C33F2-41F9-C5C1-333A-5110337459A7}"/>
              </a:ext>
            </a:extLst>
          </p:cNvPr>
          <p:cNvSpPr txBox="1">
            <a:spLocks/>
          </p:cNvSpPr>
          <p:nvPr/>
        </p:nvSpPr>
        <p:spPr>
          <a:xfrm>
            <a:off x="687216" y="1278307"/>
            <a:ext cx="8151985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We hosted cloned website using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A6CDD-5CDE-9AE9-8EEB-B55703C22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019" y1="40833" x2="42500" y2="40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943" y="910643"/>
            <a:ext cx="4587000" cy="4587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3FBB1C-C86B-ACB9-1834-F3CDDA7BFB69}"/>
              </a:ext>
            </a:extLst>
          </p:cNvPr>
          <p:cNvSpPr txBox="1">
            <a:spLocks/>
          </p:cNvSpPr>
          <p:nvPr/>
        </p:nvSpPr>
        <p:spPr>
          <a:xfrm>
            <a:off x="4108842" y="2059343"/>
            <a:ext cx="2842202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7300" dirty="0">
                <a:latin typeface="Montserrat" panose="00000500000000000000" pitchFamily="2" charset="0"/>
              </a:rPr>
              <a:t>Pages</a:t>
            </a:r>
            <a:endParaRPr lang="en-US" sz="3600" dirty="0">
              <a:latin typeface="Montserrat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FA296B-2B2C-3D04-B92B-A8E40F26D430}"/>
              </a:ext>
            </a:extLst>
          </p:cNvPr>
          <p:cNvSpPr txBox="1">
            <a:spLocks/>
          </p:cNvSpPr>
          <p:nvPr/>
        </p:nvSpPr>
        <p:spPr>
          <a:xfrm>
            <a:off x="108857" y="3573839"/>
            <a:ext cx="9144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200" b="1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https://kasunjayasanka.github.io/PracticalExercise-Front-End/</a:t>
            </a:r>
            <a:endParaRPr lang="en-US" sz="220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0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46AB-D317-9FEF-4499-5D2220D4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4" y="108586"/>
            <a:ext cx="4587000" cy="1148700"/>
          </a:xfrm>
        </p:spPr>
        <p:txBody>
          <a:bodyPr>
            <a:normAutofit/>
          </a:bodyPr>
          <a:lstStyle/>
          <a:p>
            <a:r>
              <a:rPr lang="en-US" sz="4800" b="1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4A30-E359-DA2B-BD2A-5CD8CD33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2" y="252248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F7AB-9087-BD23-97FF-8FA5CD55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00" y="2880269"/>
            <a:ext cx="4587000" cy="114870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A3389-09C4-13DB-6AAD-41839121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57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038900" y="1185450"/>
            <a:ext cx="31188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dirty="0">
                <a:latin typeface="Lato Black"/>
                <a:ea typeface="Lato Black"/>
                <a:cs typeface="Lato Black"/>
                <a:sym typeface="Lato Black"/>
              </a:rPr>
              <a:t>Welcome</a:t>
            </a:r>
            <a:endParaRPr sz="55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5038900" y="2049749"/>
            <a:ext cx="27507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 dirty="0"/>
              <a:t>We are from </a:t>
            </a:r>
            <a:endParaRPr sz="2600" dirty="0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9" y="387187"/>
            <a:ext cx="4369125" cy="43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5038900" y="2571749"/>
            <a:ext cx="36210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dirty="0">
                <a:latin typeface="Lato Black"/>
                <a:ea typeface="Lato Black"/>
                <a:cs typeface="Lato Black"/>
                <a:sym typeface="Lato Black"/>
              </a:rPr>
              <a:t>Group - 81</a:t>
            </a:r>
            <a:endParaRPr sz="6000" dirty="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0EA019-C56A-A23B-5E63-98C099A9EAB7}"/>
              </a:ext>
            </a:extLst>
          </p:cNvPr>
          <p:cNvGrpSpPr/>
          <p:nvPr/>
        </p:nvGrpSpPr>
        <p:grpSpPr>
          <a:xfrm>
            <a:off x="1948419" y="1451899"/>
            <a:ext cx="2681988" cy="2695416"/>
            <a:chOff x="134819" y="2131661"/>
            <a:chExt cx="2681988" cy="26954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587C3B-C614-2D87-7CB2-FC6CEBEA3A3A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DCECB5-8181-DAB4-39F5-A939B169B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0988" b="10988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1" name="Google Shape;153;p15">
                <a:extLst>
                  <a:ext uri="{FF2B5EF4-FFF2-40B4-BE49-F238E27FC236}">
                    <a16:creationId xmlns:a16="http://schemas.microsoft.com/office/drawing/2014/main" id="{1ACC8921-377C-9CE5-5D71-77E1A8A9614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A6B1AA-71E7-710E-003B-1F66747C6645}"/>
                </a:ext>
              </a:extLst>
            </p:cNvPr>
            <p:cNvGrpSpPr/>
            <p:nvPr/>
          </p:nvGrpSpPr>
          <p:grpSpPr>
            <a:xfrm>
              <a:off x="134819" y="4261019"/>
              <a:ext cx="2681988" cy="566058"/>
              <a:chOff x="134819" y="4261019"/>
              <a:chExt cx="2681988" cy="566058"/>
            </a:xfrm>
          </p:grpSpPr>
          <p:sp>
            <p:nvSpPr>
              <p:cNvPr id="36" name="Flowchart: Data 35">
                <a:extLst>
                  <a:ext uri="{FF2B5EF4-FFF2-40B4-BE49-F238E27FC236}">
                    <a16:creationId xmlns:a16="http://schemas.microsoft.com/office/drawing/2014/main" id="{CD83AC1A-283E-6057-D146-3F7852664935}"/>
                  </a:ext>
                </a:extLst>
              </p:cNvPr>
              <p:cNvSpPr/>
              <p:nvPr/>
            </p:nvSpPr>
            <p:spPr>
              <a:xfrm>
                <a:off x="134819" y="4261019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Malintha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Kavinda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8" name="Flowchart: Data 37">
                <a:extLst>
                  <a:ext uri="{FF2B5EF4-FFF2-40B4-BE49-F238E27FC236}">
                    <a16:creationId xmlns:a16="http://schemas.microsoft.com/office/drawing/2014/main" id="{E7FA51B4-CAAB-56F0-938A-30336189CFFD}"/>
                  </a:ext>
                </a:extLst>
              </p:cNvPr>
              <p:cNvSpPr/>
              <p:nvPr/>
            </p:nvSpPr>
            <p:spPr>
              <a:xfrm>
                <a:off x="206899" y="4549730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215062R 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6905B3-0DA0-BBCF-B34B-EFEA53D72D72}"/>
              </a:ext>
            </a:extLst>
          </p:cNvPr>
          <p:cNvGrpSpPr/>
          <p:nvPr/>
        </p:nvGrpSpPr>
        <p:grpSpPr>
          <a:xfrm>
            <a:off x="4190889" y="1444526"/>
            <a:ext cx="2681988" cy="2674605"/>
            <a:chOff x="131742" y="2131661"/>
            <a:chExt cx="2681988" cy="26746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3C8B4B-BFA3-8E48-7642-45DDF01D3B16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0D1A72F-8C97-3A5B-C6A8-0AD45830F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9520" b="9520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7" name="Google Shape;153;p15">
                <a:extLst>
                  <a:ext uri="{FF2B5EF4-FFF2-40B4-BE49-F238E27FC236}">
                    <a16:creationId xmlns:a16="http://schemas.microsoft.com/office/drawing/2014/main" id="{A149B4FB-D2EB-2FEB-D5AA-03ADB88BE45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485730-DE60-821D-9D2C-F31C4D68FBE7}"/>
                </a:ext>
              </a:extLst>
            </p:cNvPr>
            <p:cNvGrpSpPr/>
            <p:nvPr/>
          </p:nvGrpSpPr>
          <p:grpSpPr>
            <a:xfrm>
              <a:off x="131742" y="4266060"/>
              <a:ext cx="2681988" cy="540206"/>
              <a:chOff x="131742" y="4266060"/>
              <a:chExt cx="2681988" cy="540206"/>
            </a:xfrm>
          </p:grpSpPr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565F3313-729E-27BF-A52D-FCB13E0BDF04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err="1">
                    <a:latin typeface="Montserrat" panose="00000500000000000000" pitchFamily="2" charset="0"/>
                  </a:rPr>
                  <a:t>Mihiliya</a:t>
                </a:r>
                <a:r>
                  <a:rPr lang="en-US" sz="1100" b="1" dirty="0">
                    <a:latin typeface="Montserrat" panose="00000500000000000000" pitchFamily="2" charset="0"/>
                  </a:rPr>
                  <a:t> </a:t>
                </a:r>
                <a:r>
                  <a:rPr lang="en-US" sz="1100" b="1" dirty="0" err="1">
                    <a:latin typeface="Montserrat" panose="00000500000000000000" pitchFamily="2" charset="0"/>
                  </a:rPr>
                  <a:t>Maheshika</a:t>
                </a:r>
                <a:endParaRPr lang="en-US" sz="11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Flowchart: Data 45">
                <a:extLst>
                  <a:ext uri="{FF2B5EF4-FFF2-40B4-BE49-F238E27FC236}">
                    <a16:creationId xmlns:a16="http://schemas.microsoft.com/office/drawing/2014/main" id="{1A942D1B-31BB-0796-1BB1-8FE4646A3212}"/>
                  </a:ext>
                </a:extLst>
              </p:cNvPr>
              <p:cNvSpPr/>
              <p:nvPr/>
            </p:nvSpPr>
            <p:spPr>
              <a:xfrm>
                <a:off x="195905" y="4528919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215072X </a:t>
                </a:r>
              </a:p>
            </p:txBody>
          </p:sp>
        </p:grpSp>
      </p:grpSp>
      <p:sp>
        <p:nvSpPr>
          <p:cNvPr id="151" name="Google Shape;151;p15"/>
          <p:cNvSpPr txBox="1">
            <a:spLocks noGrp="1"/>
          </p:cNvSpPr>
          <p:nvPr>
            <p:ph type="ctrTitle"/>
          </p:nvPr>
        </p:nvSpPr>
        <p:spPr>
          <a:xfrm>
            <a:off x="2063250" y="39527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 Members</a:t>
            </a:r>
            <a:endParaRPr b="1" dirty="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5307" y="0"/>
            <a:ext cx="2390775" cy="246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6D1FC2-C94A-3026-4E11-01669EB6DDDF}"/>
              </a:ext>
            </a:extLst>
          </p:cNvPr>
          <p:cNvGrpSpPr/>
          <p:nvPr/>
        </p:nvGrpSpPr>
        <p:grpSpPr>
          <a:xfrm>
            <a:off x="11528" y="2191988"/>
            <a:ext cx="3272938" cy="2740139"/>
            <a:chOff x="131742" y="2131661"/>
            <a:chExt cx="3272938" cy="27401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241825-F186-0690-4CBA-2C6397B814E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B138C7-0216-B63B-DBF4-3B9901A34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07588"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53" name="Google Shape;15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FD48A1-31E9-9AD1-EAA7-11462491A90F}"/>
                </a:ext>
              </a:extLst>
            </p:cNvPr>
            <p:cNvGrpSpPr/>
            <p:nvPr/>
          </p:nvGrpSpPr>
          <p:grpSpPr>
            <a:xfrm>
              <a:off x="131742" y="4266060"/>
              <a:ext cx="3272938" cy="605740"/>
              <a:chOff x="131742" y="4266060"/>
              <a:chExt cx="3272938" cy="605740"/>
            </a:xfrm>
          </p:grpSpPr>
          <p:sp>
            <p:nvSpPr>
              <p:cNvPr id="6" name="Flowchart: Data 5">
                <a:extLst>
                  <a:ext uri="{FF2B5EF4-FFF2-40B4-BE49-F238E27FC236}">
                    <a16:creationId xmlns:a16="http://schemas.microsoft.com/office/drawing/2014/main" id="{1469D230-3AA1-59DB-A21E-DEB5A05400AB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Kasun Jayasanka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BC7A95-BDA5-DD1F-76D6-334400480709}"/>
                  </a:ext>
                </a:extLst>
              </p:cNvPr>
              <p:cNvGrpSpPr/>
              <p:nvPr/>
            </p:nvGrpSpPr>
            <p:grpSpPr>
              <a:xfrm>
                <a:off x="131742" y="4531645"/>
                <a:ext cx="3272938" cy="340155"/>
                <a:chOff x="131742" y="4531645"/>
                <a:chExt cx="3272938" cy="340155"/>
              </a:xfrm>
            </p:grpSpPr>
            <p:sp>
              <p:nvSpPr>
                <p:cNvPr id="10" name="Flowchart: Data 9">
                  <a:extLst>
                    <a:ext uri="{FF2B5EF4-FFF2-40B4-BE49-F238E27FC236}">
                      <a16:creationId xmlns:a16="http://schemas.microsoft.com/office/drawing/2014/main" id="{DD9C81F9-359F-91BA-9E44-CB8C2D5AF5BB}"/>
                    </a:ext>
                  </a:extLst>
                </p:cNvPr>
                <p:cNvSpPr/>
                <p:nvPr/>
              </p:nvSpPr>
              <p:spPr>
                <a:xfrm>
                  <a:off x="131742" y="4594453"/>
                  <a:ext cx="1931508" cy="277347"/>
                </a:xfrm>
                <a:prstGeom prst="flowChartInputOutpu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215094</a:t>
                  </a:r>
                </a:p>
              </p:txBody>
            </p:sp>
            <p:sp>
              <p:nvSpPr>
                <p:cNvPr id="11" name="Flowchart: Data 10">
                  <a:extLst>
                    <a:ext uri="{FF2B5EF4-FFF2-40B4-BE49-F238E27FC236}">
                      <a16:creationId xmlns:a16="http://schemas.microsoft.com/office/drawing/2014/main" id="{027E7CE4-B2CC-6544-C610-463BF46ECF5C}"/>
                    </a:ext>
                  </a:extLst>
                </p:cNvPr>
                <p:cNvSpPr/>
                <p:nvPr/>
              </p:nvSpPr>
              <p:spPr>
                <a:xfrm>
                  <a:off x="1357267" y="4531645"/>
                  <a:ext cx="2047413" cy="277347"/>
                </a:xfrm>
                <a:prstGeom prst="flowChartInputOutpu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Team Leader</a:t>
                  </a:r>
                </a:p>
              </p:txBody>
            </p:sp>
          </p:grp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4C0067-263D-FDCF-21F1-81B3AFA2A985}"/>
              </a:ext>
            </a:extLst>
          </p:cNvPr>
          <p:cNvGrpSpPr/>
          <p:nvPr/>
        </p:nvGrpSpPr>
        <p:grpSpPr>
          <a:xfrm>
            <a:off x="6409155" y="1430548"/>
            <a:ext cx="2742154" cy="2688583"/>
            <a:chOff x="276714" y="2131661"/>
            <a:chExt cx="2742154" cy="26885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5B6175-3407-D0A4-972B-423C60F230C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B8BBB33-E619-5733-7173-6443B3BFC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8643" r="8643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4" name="Google Shape;153;p15">
                <a:extLst>
                  <a:ext uri="{FF2B5EF4-FFF2-40B4-BE49-F238E27FC236}">
                    <a16:creationId xmlns:a16="http://schemas.microsoft.com/office/drawing/2014/main" id="{5C57EE34-E10B-005F-C580-3073BFF32FF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18D255-194F-A98B-6EB2-55A981646E36}"/>
                </a:ext>
              </a:extLst>
            </p:cNvPr>
            <p:cNvGrpSpPr/>
            <p:nvPr/>
          </p:nvGrpSpPr>
          <p:grpSpPr>
            <a:xfrm>
              <a:off x="276714" y="4274994"/>
              <a:ext cx="2742154" cy="545250"/>
              <a:chOff x="276714" y="4274994"/>
              <a:chExt cx="2742154" cy="545250"/>
            </a:xfrm>
          </p:grpSpPr>
          <p:sp>
            <p:nvSpPr>
              <p:cNvPr id="52" name="Flowchart: Data 51">
                <a:extLst>
                  <a:ext uri="{FF2B5EF4-FFF2-40B4-BE49-F238E27FC236}">
                    <a16:creationId xmlns:a16="http://schemas.microsoft.com/office/drawing/2014/main" id="{3FD2D0FD-B902-70C3-5E6D-EE7718E254BA}"/>
                  </a:ext>
                </a:extLst>
              </p:cNvPr>
              <p:cNvSpPr/>
              <p:nvPr/>
            </p:nvSpPr>
            <p:spPr>
              <a:xfrm>
                <a:off x="336880" y="4274994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Amasha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Shivoni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53" name="Flowchart: Data 52">
                <a:extLst>
                  <a:ext uri="{FF2B5EF4-FFF2-40B4-BE49-F238E27FC236}">
                    <a16:creationId xmlns:a16="http://schemas.microsoft.com/office/drawing/2014/main" id="{C4703CBE-F7C7-3E28-878F-A24993DD9282}"/>
                  </a:ext>
                </a:extLst>
              </p:cNvPr>
              <p:cNvSpPr/>
              <p:nvPr/>
            </p:nvSpPr>
            <p:spPr>
              <a:xfrm>
                <a:off x="276714" y="4542897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215123G  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3081-14C5-2287-5837-FBD83A5F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9" y="0"/>
            <a:ext cx="4587000" cy="11487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Why We Selected,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E20CFB02-2F64-89CB-5C71-424ED3B963E9}"/>
              </a:ext>
            </a:extLst>
          </p:cNvPr>
          <p:cNvSpPr/>
          <p:nvPr/>
        </p:nvSpPr>
        <p:spPr>
          <a:xfrm>
            <a:off x="0" y="1294526"/>
            <a:ext cx="9144000" cy="3251200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CE4A-B341-AC99-ADFF-EB5C64E7964F}"/>
              </a:ext>
            </a:extLst>
          </p:cNvPr>
          <p:cNvSpPr txBox="1"/>
          <p:nvPr/>
        </p:nvSpPr>
        <p:spPr>
          <a:xfrm>
            <a:off x="325820" y="1620685"/>
            <a:ext cx="86669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I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 session of preliminaries of web technologies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, 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learned 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HTML, CSS </a:t>
            </a:r>
            <a:r>
              <a:rPr lang="en-US" sz="1600" b="1" cap="none" dirty="0">
                <a:solidFill>
                  <a:srgbClr val="00FF00"/>
                </a:solidFill>
                <a:latin typeface="Montserrat Medium" panose="00000600000000000000" pitchFamily="2" charset="0"/>
              </a:rPr>
              <a:t>and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 </a:t>
            </a:r>
            <a:r>
              <a:rPr lang="en-US" sz="1600" b="1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J</a:t>
            </a:r>
            <a:r>
              <a:rPr lang="en-US" sz="1600" b="1" cap="none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ava</a:t>
            </a:r>
            <a:r>
              <a:rPr lang="en-US" sz="1600" b="1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s</a:t>
            </a:r>
            <a:r>
              <a:rPr lang="en-US" sz="1600" b="1" cap="none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cript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as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 W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eb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D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evelopment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languages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should use these languages practically in our exercise.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therefore we decided to clone a website using these languages which has been </a:t>
            </a:r>
            <a:r>
              <a:rPr lang="en-US" sz="1600" b="1" cap="none" dirty="0">
                <a:solidFill>
                  <a:srgbClr val="FFFF00"/>
                </a:solidFill>
                <a:latin typeface="Montserrat Medium" panose="00000600000000000000" pitchFamily="2" charset="0"/>
              </a:rPr>
              <a:t>chosen from the educational domain</a:t>
            </a:r>
            <a:r>
              <a:rPr lang="en-US" sz="1600" b="1" dirty="0">
                <a:solidFill>
                  <a:srgbClr val="FFFF00"/>
                </a:solidFill>
                <a:latin typeface="Montserrat Medium" panose="00000600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hence, we have cloned an online course website 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UI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practically as a group and got many experiences when continuing our progress as a group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6F8F-81B5-C6DF-D89D-F057747F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81" y="-1"/>
            <a:ext cx="5542619" cy="1426029"/>
          </a:xfrm>
        </p:spPr>
        <p:txBody>
          <a:bodyPr>
            <a:normAutofit/>
          </a:bodyPr>
          <a:lstStyle/>
          <a:p>
            <a:r>
              <a:rPr lang="en-US" sz="4000" b="1" dirty="0"/>
              <a:t>We’ve developed</a:t>
            </a:r>
          </a:p>
        </p:txBody>
      </p:sp>
      <p:sp>
        <p:nvSpPr>
          <p:cNvPr id="3" name="Google Shape;136;p13">
            <a:extLst>
              <a:ext uri="{FF2B5EF4-FFF2-40B4-BE49-F238E27FC236}">
                <a16:creationId xmlns:a16="http://schemas.microsoft.com/office/drawing/2014/main" id="{3ABDCE6C-CC5D-393E-E23F-497575A53898}"/>
              </a:ext>
            </a:extLst>
          </p:cNvPr>
          <p:cNvSpPr txBox="1"/>
          <p:nvPr/>
        </p:nvSpPr>
        <p:spPr>
          <a:xfrm>
            <a:off x="2145667" y="497107"/>
            <a:ext cx="636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Using,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658E54-08C2-EC62-C828-88078CEE068E}"/>
              </a:ext>
            </a:extLst>
          </p:cNvPr>
          <p:cNvSpPr/>
          <p:nvPr/>
        </p:nvSpPr>
        <p:spPr>
          <a:xfrm>
            <a:off x="330925" y="1197429"/>
            <a:ext cx="8564525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7FE13-B585-5E06-A1F7-8A16E492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" y="867723"/>
            <a:ext cx="6146075" cy="36012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DD51A1-D544-3C13-70AA-A643E4F9A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114" y="1782204"/>
            <a:ext cx="2310221" cy="2310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9C8A7-5773-4907-C173-30E39994EB55}"/>
              </a:ext>
            </a:extLst>
          </p:cNvPr>
          <p:cNvSpPr txBox="1"/>
          <p:nvPr/>
        </p:nvSpPr>
        <p:spPr>
          <a:xfrm>
            <a:off x="6452343" y="1197429"/>
            <a:ext cx="267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SWIPERJS</a:t>
            </a:r>
          </a:p>
        </p:txBody>
      </p:sp>
    </p:spTree>
    <p:extLst>
      <p:ext uri="{BB962C8B-B14F-4D97-AF65-F5344CB8AC3E}">
        <p14:creationId xmlns:p14="http://schemas.microsoft.com/office/powerpoint/2010/main" val="199284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7D79B7-4FDF-BF61-2696-67B87747AE10}"/>
              </a:ext>
            </a:extLst>
          </p:cNvPr>
          <p:cNvSpPr txBox="1">
            <a:spLocks/>
          </p:cNvSpPr>
          <p:nvPr/>
        </p:nvSpPr>
        <p:spPr>
          <a:xfrm>
            <a:off x="582405" y="-38323"/>
            <a:ext cx="9560199" cy="142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External Sites that helped to</a:t>
            </a:r>
            <a:br>
              <a:rPr lang="en-US" sz="3600" b="1" dirty="0"/>
            </a:br>
            <a:r>
              <a:rPr lang="en-US" sz="3600" b="1" dirty="0"/>
              <a:t> styling &amp; functions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43A9C68F-8A2B-03D1-2E5F-838E245DA9FD}"/>
              </a:ext>
            </a:extLst>
          </p:cNvPr>
          <p:cNvSpPr/>
          <p:nvPr/>
        </p:nvSpPr>
        <p:spPr>
          <a:xfrm>
            <a:off x="0" y="1168758"/>
            <a:ext cx="6898705" cy="3251200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93A2E179-CE06-C574-930A-823B911D9966}"/>
              </a:ext>
            </a:extLst>
          </p:cNvPr>
          <p:cNvSpPr/>
          <p:nvPr/>
        </p:nvSpPr>
        <p:spPr>
          <a:xfrm>
            <a:off x="4764190" y="146260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add Icons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53116-C31A-1924-FBAC-65AF36CF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0" y="181732"/>
            <a:ext cx="3251200" cy="3251200"/>
          </a:xfrm>
          <a:prstGeom prst="rect">
            <a:avLst/>
          </a:prstGeom>
        </p:spPr>
      </p:pic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7799C9F1-9AC8-9005-C3DF-CED4E861C9D4}"/>
              </a:ext>
            </a:extLst>
          </p:cNvPr>
          <p:cNvSpPr/>
          <p:nvPr/>
        </p:nvSpPr>
        <p:spPr>
          <a:xfrm>
            <a:off x="4471527" y="242571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embed fonts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88632-802B-7017-E12D-CB338F2B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0" y="3260868"/>
            <a:ext cx="3722414" cy="792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62827-B22F-3764-970E-C480450A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0" y="2425710"/>
            <a:ext cx="4572000" cy="662583"/>
          </a:xfrm>
          <a:prstGeom prst="rect">
            <a:avLst/>
          </a:prstGeom>
        </p:spPr>
      </p:pic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46897561-580D-1287-18CC-AC8D9D364F15}"/>
              </a:ext>
            </a:extLst>
          </p:cNvPr>
          <p:cNvSpPr/>
          <p:nvPr/>
        </p:nvSpPr>
        <p:spPr>
          <a:xfrm>
            <a:off x="4243775" y="3398345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dirty="0">
                <a:solidFill>
                  <a:srgbClr val="002356"/>
                </a:solidFill>
                <a:effectLst/>
                <a:latin typeface="Stymie Md BT" panose="02060603020205020403" pitchFamily="18" charset="0"/>
                <a:ea typeface="+mn-ea"/>
                <a:cs typeface="+mn-cs"/>
              </a:rPr>
              <a:t>to get form responses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581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FE47-355B-4A18-1D0F-09494E8A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91" y="-343359"/>
            <a:ext cx="8372702" cy="1615110"/>
          </a:xfrm>
        </p:spPr>
        <p:txBody>
          <a:bodyPr>
            <a:normAutofit/>
          </a:bodyPr>
          <a:lstStyle/>
          <a:p>
            <a:r>
              <a:rPr lang="en-US" sz="3600" b="1" dirty="0"/>
              <a:t>How We work together remotely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97E7B-BDAE-3EC5-F3F8-02C8ACA39A27}"/>
              </a:ext>
            </a:extLst>
          </p:cNvPr>
          <p:cNvSpPr txBox="1"/>
          <p:nvPr/>
        </p:nvSpPr>
        <p:spPr>
          <a:xfrm>
            <a:off x="348862" y="1135544"/>
            <a:ext cx="76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We've been collaborating with each other using,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83C6-DCB9-C321-0F75-E458011D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10" y="1099956"/>
            <a:ext cx="4524703" cy="2545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BC4C6-53D7-31DD-4DA8-4A0A76C88252}"/>
              </a:ext>
            </a:extLst>
          </p:cNvPr>
          <p:cNvSpPr txBox="1"/>
          <p:nvPr/>
        </p:nvSpPr>
        <p:spPr>
          <a:xfrm>
            <a:off x="1008992" y="2992061"/>
            <a:ext cx="762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code hosting platform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version control and collaboration.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50BA9-0AE9-EF52-5B06-FB29D3404100}"/>
              </a:ext>
            </a:extLst>
          </p:cNvPr>
          <p:cNvSpPr txBox="1"/>
          <p:nvPr/>
        </p:nvSpPr>
        <p:spPr>
          <a:xfrm>
            <a:off x="945931" y="4340772"/>
            <a:ext cx="725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https://github.com/KasunJayasanka/PracticalExercise-Front-End.git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12C2B-FD16-6718-E9A4-54D97F022CE5}"/>
              </a:ext>
            </a:extLst>
          </p:cNvPr>
          <p:cNvSpPr txBox="1"/>
          <p:nvPr/>
        </p:nvSpPr>
        <p:spPr>
          <a:xfrm>
            <a:off x="965638" y="3996450"/>
            <a:ext cx="3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Link of the GitHub Repository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CDE76B4-61DD-C499-F515-041892884081}"/>
              </a:ext>
            </a:extLst>
          </p:cNvPr>
          <p:cNvCxnSpPr>
            <a:cxnSpLocks/>
          </p:cNvCxnSpPr>
          <p:nvPr/>
        </p:nvCxnSpPr>
        <p:spPr>
          <a:xfrm>
            <a:off x="588579" y="4081376"/>
            <a:ext cx="754118" cy="7188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6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B553-223F-A666-1AAE-C7EF20B3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43" y="1827592"/>
            <a:ext cx="8151985" cy="11487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Let’s Move on to see </a:t>
            </a:r>
            <a:br>
              <a:rPr lang="en-US" sz="3600" b="1" dirty="0"/>
            </a:br>
            <a:r>
              <a:rPr lang="en-US" sz="3600" b="1" dirty="0"/>
              <a:t>How Website Looks Like Quickly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5A468-A77F-2482-D953-703FF6D3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07968">
            <a:off x="-91309" y="1236936"/>
            <a:ext cx="2330012" cy="2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19CF8-ED7E-0026-F66D-3859D64C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723"/>
            <a:ext cx="3924127" cy="173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FED65-F377-CA91-35A3-81697BC2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093"/>
            <a:ext cx="3924126" cy="2460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2DA0-E1F7-2B80-8AD5-4DD7CD470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72" y="13841"/>
            <a:ext cx="3924127" cy="2722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871" y="2444866"/>
            <a:ext cx="3924129" cy="2712475"/>
          </a:xfrm>
          <a:prstGeom prst="rect">
            <a:avLst/>
          </a:prstGeom>
        </p:spPr>
      </p:pic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95C0584A-73CD-C575-7738-ED883F3368B8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5033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231</Words>
  <Application>Microsoft Office PowerPoint</Application>
  <PresentationFormat>On-screen Show (16:9)</PresentationFormat>
  <Paragraphs>45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Black</vt:lpstr>
      <vt:lpstr>Stymie Md BT</vt:lpstr>
      <vt:lpstr>Lato</vt:lpstr>
      <vt:lpstr>arial</vt:lpstr>
      <vt:lpstr>arial</vt:lpstr>
      <vt:lpstr>Wingdings</vt:lpstr>
      <vt:lpstr>Montserrat</vt:lpstr>
      <vt:lpstr>Montserrat Medium</vt:lpstr>
      <vt:lpstr>Lato Black</vt:lpstr>
      <vt:lpstr>Focus</vt:lpstr>
      <vt:lpstr>Practical - Exercise</vt:lpstr>
      <vt:lpstr>Welcome</vt:lpstr>
      <vt:lpstr>Team Members</vt:lpstr>
      <vt:lpstr>Why We Selected,</vt:lpstr>
      <vt:lpstr>We’ve developed</vt:lpstr>
      <vt:lpstr>PowerPoint Presentation</vt:lpstr>
      <vt:lpstr>How We work together remotely</vt:lpstr>
      <vt:lpstr>Let’s Move on to see  How Website Looks Like Quickly</vt:lpstr>
      <vt:lpstr>Home Page</vt:lpstr>
      <vt:lpstr>Home Page</vt:lpstr>
      <vt:lpstr>PowerPoint Presentation</vt:lpstr>
      <vt:lpstr>Finally,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- Exercise</dc:title>
  <dc:creator>Kasun Jayasanka</dc:creator>
  <cp:lastModifiedBy>kasun jayasanka</cp:lastModifiedBy>
  <cp:revision>21</cp:revision>
  <dcterms:modified xsi:type="dcterms:W3CDTF">2022-07-16T19:47:00Z</dcterms:modified>
</cp:coreProperties>
</file>